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5580063" cy="39957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9DBC"/>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241" d="100"/>
          <a:sy n="241" d="100"/>
        </p:scale>
        <p:origin x="90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C1E78922-403C-4930-ABFF-B1058392849A}"/>
              </a:ext>
            </a:extLst>
          </p:cNvPr>
          <p:cNvSpPr/>
          <p:nvPr userDrawn="1"/>
        </p:nvSpPr>
        <p:spPr>
          <a:xfrm>
            <a:off x="126031" y="107869"/>
            <a:ext cx="2664000" cy="3780000"/>
          </a:xfrm>
          <a:prstGeom prst="rect">
            <a:avLst/>
          </a:prstGeom>
          <a:no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34763631"/>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4DDEEE20-98EB-4A7E-BF29-030B59D833F9}"/>
              </a:ext>
            </a:extLst>
          </p:cNvPr>
          <p:cNvSpPr/>
          <p:nvPr userDrawn="1"/>
        </p:nvSpPr>
        <p:spPr>
          <a:xfrm>
            <a:off x="126031" y="107869"/>
            <a:ext cx="5328000" cy="3780000"/>
          </a:xfrm>
          <a:prstGeom prst="rect">
            <a:avLst/>
          </a:prstGeom>
          <a:noFill/>
          <a:ln w="3175">
            <a:solidFill>
              <a:schemeClr val="bg1">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4496255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532729" rtl="0" eaLnBrk="1" latinLnBrk="0" hangingPunct="1">
        <a:lnSpc>
          <a:spcPct val="90000"/>
        </a:lnSpc>
        <a:spcBef>
          <a:spcPct val="0"/>
        </a:spcBef>
        <a:buNone/>
        <a:defRPr sz="2563" kern="1200">
          <a:solidFill>
            <a:schemeClr val="tx1"/>
          </a:solidFill>
          <a:latin typeface="+mj-lt"/>
          <a:ea typeface="+mj-ea"/>
          <a:cs typeface="+mj-cs"/>
        </a:defRPr>
      </a:lvl1pPr>
    </p:titleStyle>
    <p:bodyStyle>
      <a:lvl1pPr marL="133182" indent="-133182" algn="l" defTabSz="532729" rtl="0" eaLnBrk="1" latinLnBrk="0" hangingPunct="1">
        <a:lnSpc>
          <a:spcPct val="90000"/>
        </a:lnSpc>
        <a:spcBef>
          <a:spcPts val="583"/>
        </a:spcBef>
        <a:buFont typeface="Arial" panose="020B0604020202020204" pitchFamily="34" charset="0"/>
        <a:buChar char="•"/>
        <a:defRPr sz="1631" kern="1200">
          <a:solidFill>
            <a:schemeClr val="tx1"/>
          </a:solidFill>
          <a:latin typeface="+mn-lt"/>
          <a:ea typeface="+mn-ea"/>
          <a:cs typeface="+mn-cs"/>
        </a:defRPr>
      </a:lvl1pPr>
      <a:lvl2pPr marL="399547" indent="-133182" algn="l" defTabSz="532729" rtl="0" eaLnBrk="1" latinLnBrk="0" hangingPunct="1">
        <a:lnSpc>
          <a:spcPct val="90000"/>
        </a:lnSpc>
        <a:spcBef>
          <a:spcPts val="291"/>
        </a:spcBef>
        <a:buFont typeface="Arial" panose="020B0604020202020204" pitchFamily="34" charset="0"/>
        <a:buChar char="•"/>
        <a:defRPr sz="1398" kern="1200">
          <a:solidFill>
            <a:schemeClr val="tx1"/>
          </a:solidFill>
          <a:latin typeface="+mn-lt"/>
          <a:ea typeface="+mn-ea"/>
          <a:cs typeface="+mn-cs"/>
        </a:defRPr>
      </a:lvl2pPr>
      <a:lvl3pPr marL="665912" indent="-133182" algn="l" defTabSz="532729" rtl="0" eaLnBrk="1" latinLnBrk="0" hangingPunct="1">
        <a:lnSpc>
          <a:spcPct val="90000"/>
        </a:lnSpc>
        <a:spcBef>
          <a:spcPts val="291"/>
        </a:spcBef>
        <a:buFont typeface="Arial" panose="020B0604020202020204" pitchFamily="34" charset="0"/>
        <a:buChar char="•"/>
        <a:defRPr sz="1165" kern="1200">
          <a:solidFill>
            <a:schemeClr val="tx1"/>
          </a:solidFill>
          <a:latin typeface="+mn-lt"/>
          <a:ea typeface="+mn-ea"/>
          <a:cs typeface="+mn-cs"/>
        </a:defRPr>
      </a:lvl3pPr>
      <a:lvl4pPr marL="932277"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4pPr>
      <a:lvl5pPr marL="119864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5pPr>
      <a:lvl6pPr marL="1465006"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6pPr>
      <a:lvl7pPr marL="1731371"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7pPr>
      <a:lvl8pPr marL="1997735"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8pPr>
      <a:lvl9pPr marL="2264100" indent="-133182" algn="l" defTabSz="532729" rtl="0" eaLnBrk="1" latinLnBrk="0" hangingPunct="1">
        <a:lnSpc>
          <a:spcPct val="90000"/>
        </a:lnSpc>
        <a:spcBef>
          <a:spcPts val="291"/>
        </a:spcBef>
        <a:buFont typeface="Arial" panose="020B0604020202020204" pitchFamily="34" charset="0"/>
        <a:buChar char="•"/>
        <a:defRPr sz="1049" kern="1200">
          <a:solidFill>
            <a:schemeClr val="tx1"/>
          </a:solidFill>
          <a:latin typeface="+mn-lt"/>
          <a:ea typeface="+mn-ea"/>
          <a:cs typeface="+mn-cs"/>
        </a:defRPr>
      </a:lvl9pPr>
    </p:bodyStyle>
    <p:otherStyle>
      <a:defPPr>
        <a:defRPr lang="en-US"/>
      </a:defPPr>
      <a:lvl1pPr marL="0" algn="l" defTabSz="532729" rtl="0" eaLnBrk="1" latinLnBrk="0" hangingPunct="1">
        <a:defRPr sz="1049" kern="1200">
          <a:solidFill>
            <a:schemeClr val="tx1"/>
          </a:solidFill>
          <a:latin typeface="+mn-lt"/>
          <a:ea typeface="+mn-ea"/>
          <a:cs typeface="+mn-cs"/>
        </a:defRPr>
      </a:lvl1pPr>
      <a:lvl2pPr marL="266365" algn="l" defTabSz="532729" rtl="0" eaLnBrk="1" latinLnBrk="0" hangingPunct="1">
        <a:defRPr sz="1049" kern="1200">
          <a:solidFill>
            <a:schemeClr val="tx1"/>
          </a:solidFill>
          <a:latin typeface="+mn-lt"/>
          <a:ea typeface="+mn-ea"/>
          <a:cs typeface="+mn-cs"/>
        </a:defRPr>
      </a:lvl2pPr>
      <a:lvl3pPr marL="532729" algn="l" defTabSz="532729" rtl="0" eaLnBrk="1" latinLnBrk="0" hangingPunct="1">
        <a:defRPr sz="1049" kern="1200">
          <a:solidFill>
            <a:schemeClr val="tx1"/>
          </a:solidFill>
          <a:latin typeface="+mn-lt"/>
          <a:ea typeface="+mn-ea"/>
          <a:cs typeface="+mn-cs"/>
        </a:defRPr>
      </a:lvl3pPr>
      <a:lvl4pPr marL="799094" algn="l" defTabSz="532729" rtl="0" eaLnBrk="1" latinLnBrk="0" hangingPunct="1">
        <a:defRPr sz="1049" kern="1200">
          <a:solidFill>
            <a:schemeClr val="tx1"/>
          </a:solidFill>
          <a:latin typeface="+mn-lt"/>
          <a:ea typeface="+mn-ea"/>
          <a:cs typeface="+mn-cs"/>
        </a:defRPr>
      </a:lvl4pPr>
      <a:lvl5pPr marL="1065459" algn="l" defTabSz="532729" rtl="0" eaLnBrk="1" latinLnBrk="0" hangingPunct="1">
        <a:defRPr sz="1049" kern="1200">
          <a:solidFill>
            <a:schemeClr val="tx1"/>
          </a:solidFill>
          <a:latin typeface="+mn-lt"/>
          <a:ea typeface="+mn-ea"/>
          <a:cs typeface="+mn-cs"/>
        </a:defRPr>
      </a:lvl5pPr>
      <a:lvl6pPr marL="1331824" algn="l" defTabSz="532729" rtl="0" eaLnBrk="1" latinLnBrk="0" hangingPunct="1">
        <a:defRPr sz="1049" kern="1200">
          <a:solidFill>
            <a:schemeClr val="tx1"/>
          </a:solidFill>
          <a:latin typeface="+mn-lt"/>
          <a:ea typeface="+mn-ea"/>
          <a:cs typeface="+mn-cs"/>
        </a:defRPr>
      </a:lvl6pPr>
      <a:lvl7pPr marL="1598188" algn="l" defTabSz="532729" rtl="0" eaLnBrk="1" latinLnBrk="0" hangingPunct="1">
        <a:defRPr sz="1049" kern="1200">
          <a:solidFill>
            <a:schemeClr val="tx1"/>
          </a:solidFill>
          <a:latin typeface="+mn-lt"/>
          <a:ea typeface="+mn-ea"/>
          <a:cs typeface="+mn-cs"/>
        </a:defRPr>
      </a:lvl7pPr>
      <a:lvl8pPr marL="1864553" algn="l" defTabSz="532729" rtl="0" eaLnBrk="1" latinLnBrk="0" hangingPunct="1">
        <a:defRPr sz="1049" kern="1200">
          <a:solidFill>
            <a:schemeClr val="tx1"/>
          </a:solidFill>
          <a:latin typeface="+mn-lt"/>
          <a:ea typeface="+mn-ea"/>
          <a:cs typeface="+mn-cs"/>
        </a:defRPr>
      </a:lvl8pPr>
      <a:lvl9pPr marL="2130918" algn="l" defTabSz="532729" rtl="0" eaLnBrk="1" latinLnBrk="0" hangingPunct="1">
        <a:defRPr sz="104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3733A32F-C3EE-409E-A273-DA3D0F0451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8452" y="2929179"/>
            <a:ext cx="955579" cy="95868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8" name="Rechteck 7">
            <a:extLst>
              <a:ext uri="{FF2B5EF4-FFF2-40B4-BE49-F238E27FC236}">
                <a16:creationId xmlns:a16="http://schemas.microsoft.com/office/drawing/2014/main" id="{663EE099-1B24-4AFB-889E-6EE3B1BE54CF}"/>
              </a:ext>
            </a:extLst>
          </p:cNvPr>
          <p:cNvSpPr/>
          <p:nvPr/>
        </p:nvSpPr>
        <p:spPr>
          <a:xfrm>
            <a:off x="126031" y="113034"/>
            <a:ext cx="4473279" cy="677108"/>
          </a:xfrm>
          <a:prstGeom prst="rect">
            <a:avLst/>
          </a:prstGeom>
        </p:spPr>
        <p:txBody>
          <a:bodyPr wrap="square">
            <a:spAutoFit/>
          </a:bodyPr>
          <a:lstStyle/>
          <a:p>
            <a:r>
              <a:rPr lang="de-DE" sz="2000" b="1" dirty="0">
                <a:solidFill>
                  <a:srgbClr val="369DBC"/>
                </a:solidFill>
                <a:effectLst>
                  <a:glow rad="101600">
                    <a:schemeClr val="bg1">
                      <a:alpha val="80000"/>
                    </a:schemeClr>
                  </a:glow>
                </a:effectLst>
                <a:latin typeface="Bahnschrift SemiLight SemiConde" panose="020B0502040204020203" pitchFamily="34" charset="0"/>
                <a:ea typeface="Times New Roman" panose="02020603050405020304" pitchFamily="18" charset="0"/>
                <a:cs typeface="Times New Roman" panose="02020603050405020304" pitchFamily="18" charset="0"/>
              </a:rPr>
              <a:t>Überschrift / Slogan...</a:t>
            </a:r>
            <a:br>
              <a:rPr lang="de-DE" sz="2000" dirty="0">
                <a:solidFill>
                  <a:srgbClr val="369DBC"/>
                </a:solidFill>
                <a:effectLst>
                  <a:glow rad="101600">
                    <a:schemeClr val="bg1">
                      <a:alpha val="80000"/>
                    </a:schemeClr>
                  </a:glow>
                </a:effectLst>
                <a:latin typeface="Bahnschrift SemiLight SemiConde" panose="020B0502040204020203" pitchFamily="34" charset="0"/>
                <a:ea typeface="Times New Roman" panose="02020603050405020304" pitchFamily="18" charset="0"/>
                <a:cs typeface="Times New Roman" panose="02020603050405020304" pitchFamily="18" charset="0"/>
              </a:rPr>
            </a:br>
            <a:r>
              <a:rPr lang="de-DE" dirty="0">
                <a:solidFill>
                  <a:srgbClr val="369DBC"/>
                </a:solidFill>
                <a:effectLst>
                  <a:glow rad="101600">
                    <a:schemeClr val="bg1">
                      <a:alpha val="80000"/>
                    </a:schemeClr>
                  </a:glow>
                </a:effectLst>
                <a:latin typeface="Bahnschrift SemiLight SemiConde" panose="020B0502040204020203" pitchFamily="34" charset="0"/>
                <a:ea typeface="Times New Roman" panose="02020603050405020304" pitchFamily="18" charset="0"/>
                <a:cs typeface="Times New Roman" panose="02020603050405020304" pitchFamily="18" charset="0"/>
              </a:rPr>
              <a:t>Unterschrift</a:t>
            </a:r>
            <a:endParaRPr lang="de-DE" sz="2000" dirty="0">
              <a:solidFill>
                <a:srgbClr val="369DBC"/>
              </a:solidFill>
              <a:effectLst>
                <a:glow rad="101600">
                  <a:schemeClr val="bg1">
                    <a:alpha val="80000"/>
                  </a:schemeClr>
                </a:glow>
              </a:effectLst>
              <a:latin typeface="Bahnschrift SemiLight SemiConde" panose="020B0502040204020203" pitchFamily="34" charset="0"/>
            </a:endParaRPr>
          </a:p>
        </p:txBody>
      </p:sp>
      <p:sp>
        <p:nvSpPr>
          <p:cNvPr id="11" name="Textfeld 10">
            <a:extLst>
              <a:ext uri="{FF2B5EF4-FFF2-40B4-BE49-F238E27FC236}">
                <a16:creationId xmlns:a16="http://schemas.microsoft.com/office/drawing/2014/main" id="{B761BA96-40B9-432F-818A-34BB12EEA5DC}"/>
              </a:ext>
            </a:extLst>
          </p:cNvPr>
          <p:cNvSpPr txBox="1"/>
          <p:nvPr/>
        </p:nvSpPr>
        <p:spPr>
          <a:xfrm>
            <a:off x="1867883" y="1336477"/>
            <a:ext cx="1844298" cy="707886"/>
          </a:xfrm>
          <a:prstGeom prst="rect">
            <a:avLst/>
          </a:prstGeom>
        </p:spPr>
        <p:txBody>
          <a:bodyPr wrap="square" rtlCol="0">
            <a:spAutoFit/>
          </a:bodyPr>
          <a:lstStyle/>
          <a:p>
            <a:pPr algn="ctr"/>
            <a:r>
              <a:rPr lang="de-DE" i="1" dirty="0">
                <a:solidFill>
                  <a:srgbClr val="FF66CC"/>
                </a:solidFill>
              </a:rPr>
              <a:t>Vorderseite</a:t>
            </a:r>
          </a:p>
          <a:p>
            <a:pPr algn="ctr"/>
            <a:r>
              <a:rPr lang="de-DE" sz="1100" i="1" dirty="0">
                <a:solidFill>
                  <a:srgbClr val="FF66CC"/>
                </a:solidFill>
              </a:rPr>
              <a:t>Bild über Logo und Textfeld oben rechts</a:t>
            </a:r>
          </a:p>
        </p:txBody>
      </p:sp>
      <p:sp>
        <p:nvSpPr>
          <p:cNvPr id="13" name="Textfeld 12">
            <a:extLst>
              <a:ext uri="{FF2B5EF4-FFF2-40B4-BE49-F238E27FC236}">
                <a16:creationId xmlns:a16="http://schemas.microsoft.com/office/drawing/2014/main" id="{1688F55C-ECC1-4626-80FF-3ED6D434C437}"/>
              </a:ext>
            </a:extLst>
          </p:cNvPr>
          <p:cNvSpPr txBox="1"/>
          <p:nvPr/>
        </p:nvSpPr>
        <p:spPr>
          <a:xfrm>
            <a:off x="126031" y="3460183"/>
            <a:ext cx="4294173" cy="430887"/>
          </a:xfrm>
          <a:prstGeom prst="rect">
            <a:avLst/>
          </a:prstGeom>
          <a:noFill/>
        </p:spPr>
        <p:txBody>
          <a:bodyPr wrap="square" rtlCol="0">
            <a:spAutoFit/>
          </a:bodyPr>
          <a:lstStyle/>
          <a:p>
            <a:r>
              <a:rPr lang="de-DE" sz="1100" i="1" dirty="0">
                <a:solidFill>
                  <a:srgbClr val="FF66CC"/>
                </a:solidFill>
              </a:rPr>
              <a:t>Das Bild ist flächendeckend anzulegen</a:t>
            </a:r>
          </a:p>
          <a:p>
            <a:r>
              <a:rPr lang="de-DE" sz="1100" i="1" dirty="0">
                <a:solidFill>
                  <a:srgbClr val="FF66CC"/>
                </a:solidFill>
              </a:rPr>
              <a:t>Texte nur bis an die eingezeichnete Umrandung</a:t>
            </a:r>
          </a:p>
        </p:txBody>
      </p:sp>
    </p:spTree>
    <p:extLst>
      <p:ext uri="{BB962C8B-B14F-4D97-AF65-F5344CB8AC3E}">
        <p14:creationId xmlns:p14="http://schemas.microsoft.com/office/powerpoint/2010/main" val="2922175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7566919A-A1BC-4C06-9D2F-BA23348AAC68}"/>
              </a:ext>
            </a:extLst>
          </p:cNvPr>
          <p:cNvSpPr/>
          <p:nvPr/>
        </p:nvSpPr>
        <p:spPr>
          <a:xfrm>
            <a:off x="131198" y="3476166"/>
            <a:ext cx="2265874" cy="415498"/>
          </a:xfrm>
          <a:prstGeom prst="rect">
            <a:avLst/>
          </a:prstGeom>
        </p:spPr>
        <p:txBody>
          <a:bodyPr wrap="square">
            <a:spAutoFit/>
          </a:bodyPr>
          <a:lstStyle/>
          <a:p>
            <a:r>
              <a:rPr lang="de-DE" sz="1200" b="1" dirty="0">
                <a:solidFill>
                  <a:srgbClr val="369DBC"/>
                </a:solidFill>
                <a:latin typeface="Bahnschrift SemiLight SemiConde" panose="020B0502040204020203" pitchFamily="34" charset="0"/>
                <a:ea typeface="Times New Roman" panose="02020603050405020304" pitchFamily="18" charset="0"/>
                <a:cs typeface="Times New Roman" panose="02020603050405020304" pitchFamily="18" charset="0"/>
              </a:rPr>
              <a:t>Bildautor: Vorname Nachname</a:t>
            </a:r>
          </a:p>
          <a:p>
            <a:r>
              <a:rPr lang="de-DE" sz="800" dirty="0">
                <a:solidFill>
                  <a:srgbClr val="369DBC"/>
                </a:solidFill>
                <a:latin typeface="Bahnschrift SemiLight SemiConde" panose="020B0502040204020203" pitchFamily="34" charset="0"/>
                <a:cs typeface="Times New Roman" panose="02020603050405020304" pitchFamily="18" charset="0"/>
              </a:rPr>
              <a:t>DOI oder Link zum Projekt / Webseite / o.ä.</a:t>
            </a:r>
            <a:endParaRPr lang="de-DE" sz="800" dirty="0">
              <a:solidFill>
                <a:srgbClr val="369DBC"/>
              </a:solidFill>
              <a:latin typeface="Bahnschrift SemiLight SemiConde" panose="020B0502040204020203" pitchFamily="34" charset="0"/>
            </a:endParaRPr>
          </a:p>
        </p:txBody>
      </p:sp>
      <p:sp>
        <p:nvSpPr>
          <p:cNvPr id="8" name="Rechteck 7">
            <a:extLst>
              <a:ext uri="{FF2B5EF4-FFF2-40B4-BE49-F238E27FC236}">
                <a16:creationId xmlns:a16="http://schemas.microsoft.com/office/drawing/2014/main" id="{1A0CA03A-B5AC-4A82-87B5-73B6DDC83650}"/>
              </a:ext>
            </a:extLst>
          </p:cNvPr>
          <p:cNvSpPr/>
          <p:nvPr/>
        </p:nvSpPr>
        <p:spPr>
          <a:xfrm>
            <a:off x="2790030" y="3499249"/>
            <a:ext cx="2667611" cy="338554"/>
          </a:xfrm>
          <a:prstGeom prst="rect">
            <a:avLst/>
          </a:prstGeom>
        </p:spPr>
        <p:txBody>
          <a:bodyPr wrap="square">
            <a:spAutoFit/>
          </a:bodyPr>
          <a:lstStyle/>
          <a:p>
            <a:pPr algn="ctr"/>
            <a:r>
              <a:rPr lang="de-DE" sz="1600" b="1" dirty="0">
                <a:solidFill>
                  <a:srgbClr val="369DBC"/>
                </a:solidFill>
                <a:latin typeface="Bahnschrift SemiLight SemiConde" panose="020B0502040204020203" pitchFamily="34" charset="0"/>
                <a:ea typeface="Times New Roman" panose="02020603050405020304" pitchFamily="18" charset="0"/>
                <a:cs typeface="Times New Roman" panose="02020603050405020304" pitchFamily="18" charset="0"/>
              </a:rPr>
              <a:t>DGPF – Kompetenz seit 1909!</a:t>
            </a:r>
            <a:endParaRPr lang="de-DE" sz="1000" dirty="0">
              <a:solidFill>
                <a:srgbClr val="369DBC"/>
              </a:solidFill>
              <a:latin typeface="Bahnschrift SemiLight SemiConde" panose="020B0502040204020203" pitchFamily="34" charset="0"/>
            </a:endParaRPr>
          </a:p>
        </p:txBody>
      </p:sp>
      <p:sp>
        <p:nvSpPr>
          <p:cNvPr id="9" name="Rechteck 8">
            <a:extLst>
              <a:ext uri="{FF2B5EF4-FFF2-40B4-BE49-F238E27FC236}">
                <a16:creationId xmlns:a16="http://schemas.microsoft.com/office/drawing/2014/main" id="{6107FFC9-1046-4F39-949F-21F4BCB0D3CE}"/>
              </a:ext>
            </a:extLst>
          </p:cNvPr>
          <p:cNvSpPr/>
          <p:nvPr/>
        </p:nvSpPr>
        <p:spPr>
          <a:xfrm>
            <a:off x="131198" y="114406"/>
            <a:ext cx="2265874" cy="954107"/>
          </a:xfrm>
          <a:prstGeom prst="rect">
            <a:avLst/>
          </a:prstGeom>
        </p:spPr>
        <p:txBody>
          <a:bodyPr wrap="square">
            <a:spAutoFit/>
          </a:bodyPr>
          <a:lstStyle/>
          <a:p>
            <a:r>
              <a:rPr lang="de-DE" sz="800" dirty="0">
                <a:solidFill>
                  <a:srgbClr val="369DBC"/>
                </a:solidFill>
                <a:latin typeface="Bahnschrift SemiLight SemiConde" panose="020B0502040204020203" pitchFamily="34" charset="0"/>
                <a:cs typeface="Times New Roman" panose="02020603050405020304" pitchFamily="18" charset="0"/>
              </a:rPr>
              <a:t>Dies ist ein erläuternder Text zum Bild vorne. Dies ist ein erläuternder Text zum Bild vorne. Dies ist ein erläuternder Text zum Bild vorne. Dies ist ein erläuternder Text zum Bild vorne. Dies ist ein erläuternder Text zum Bild vorne. Dies ist ein erläuternder Text zum Bild vorne.</a:t>
            </a:r>
          </a:p>
          <a:p>
            <a:r>
              <a:rPr lang="de-DE" sz="800" dirty="0">
                <a:solidFill>
                  <a:srgbClr val="369DBC"/>
                </a:solidFill>
                <a:latin typeface="Bahnschrift SemiLight SemiConde" panose="020B0502040204020203" pitchFamily="34" charset="0"/>
                <a:cs typeface="Times New Roman" panose="02020603050405020304" pitchFamily="18" charset="0"/>
              </a:rPr>
              <a:t> </a:t>
            </a:r>
            <a:endParaRPr lang="de-DE" sz="800" dirty="0">
              <a:solidFill>
                <a:srgbClr val="369DBC"/>
              </a:solidFill>
              <a:latin typeface="Bahnschrift SemiLight SemiConde" panose="020B0502040204020203" pitchFamily="34" charset="0"/>
            </a:endParaRPr>
          </a:p>
        </p:txBody>
      </p:sp>
      <p:pic>
        <p:nvPicPr>
          <p:cNvPr id="2050" name="Picture 2" descr="QRCode-Nachwuchs-weiß">
            <a:extLst>
              <a:ext uri="{FF2B5EF4-FFF2-40B4-BE49-F238E27FC236}">
                <a16:creationId xmlns:a16="http://schemas.microsoft.com/office/drawing/2014/main" id="{3F68A231-3739-48F8-919D-EB92EDF79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9777" y="2257583"/>
            <a:ext cx="1243096" cy="1241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2051" name="Picture 3" descr="QRCode-DGPFWeb_white">
            <a:extLst>
              <a:ext uri="{FF2B5EF4-FFF2-40B4-BE49-F238E27FC236}">
                <a16:creationId xmlns:a16="http://schemas.microsoft.com/office/drawing/2014/main" id="{4FC5B273-8F84-4F9B-AA6F-673BBDE3A7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913" y="2257583"/>
            <a:ext cx="1243096" cy="124166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14" name="Textfeld 13">
            <a:extLst>
              <a:ext uri="{FF2B5EF4-FFF2-40B4-BE49-F238E27FC236}">
                <a16:creationId xmlns:a16="http://schemas.microsoft.com/office/drawing/2014/main" id="{8503271A-3360-4EFB-9934-B9ADAAD501BF}"/>
              </a:ext>
            </a:extLst>
          </p:cNvPr>
          <p:cNvSpPr txBox="1"/>
          <p:nvPr/>
        </p:nvSpPr>
        <p:spPr>
          <a:xfrm>
            <a:off x="1580039" y="1338045"/>
            <a:ext cx="2419982" cy="707886"/>
          </a:xfrm>
          <a:prstGeom prst="rect">
            <a:avLst/>
          </a:prstGeom>
          <a:noFill/>
        </p:spPr>
        <p:txBody>
          <a:bodyPr wrap="square" rtlCol="0">
            <a:spAutoFit/>
          </a:bodyPr>
          <a:lstStyle/>
          <a:p>
            <a:pPr algn="ctr"/>
            <a:r>
              <a:rPr lang="de-DE" i="1" dirty="0">
                <a:solidFill>
                  <a:srgbClr val="FF66CC"/>
                </a:solidFill>
              </a:rPr>
              <a:t>Rückseite</a:t>
            </a:r>
          </a:p>
          <a:p>
            <a:pPr algn="ctr"/>
            <a:r>
              <a:rPr lang="de-DE" sz="1100" i="1" dirty="0">
                <a:solidFill>
                  <a:srgbClr val="FF66CC"/>
                </a:solidFill>
              </a:rPr>
              <a:t>Textfeld oben links und Autoren / Quellenangabe</a:t>
            </a:r>
          </a:p>
        </p:txBody>
      </p:sp>
      <p:sp>
        <p:nvSpPr>
          <p:cNvPr id="15" name="Textfeld 14">
            <a:extLst>
              <a:ext uri="{FF2B5EF4-FFF2-40B4-BE49-F238E27FC236}">
                <a16:creationId xmlns:a16="http://schemas.microsoft.com/office/drawing/2014/main" id="{6ACF3957-49AB-4452-B7EF-9999CCA7979B}"/>
              </a:ext>
            </a:extLst>
          </p:cNvPr>
          <p:cNvSpPr txBox="1"/>
          <p:nvPr/>
        </p:nvSpPr>
        <p:spPr>
          <a:xfrm>
            <a:off x="2913844" y="191349"/>
            <a:ext cx="2419982" cy="807913"/>
          </a:xfrm>
          <a:prstGeom prst="rect">
            <a:avLst/>
          </a:prstGeom>
          <a:noFill/>
        </p:spPr>
        <p:txBody>
          <a:bodyPr wrap="square" rtlCol="0">
            <a:spAutoFit/>
          </a:bodyPr>
          <a:lstStyle/>
          <a:p>
            <a:r>
              <a:rPr lang="de-DE" sz="1200" i="1" dirty="0">
                <a:solidFill>
                  <a:srgbClr val="FF66CC"/>
                </a:solidFill>
              </a:rPr>
              <a:t>Die Textfelder auf dieser Seite sind im DGPF-Farbton anzulegen:</a:t>
            </a:r>
          </a:p>
          <a:p>
            <a:r>
              <a:rPr lang="de-DE" sz="1200" i="1" dirty="0">
                <a:solidFill>
                  <a:srgbClr val="FF66CC"/>
                </a:solidFill>
              </a:rPr>
              <a:t>Rot 54, Grün 157, Blau 188 </a:t>
            </a:r>
          </a:p>
          <a:p>
            <a:endParaRPr lang="de-DE" sz="1050" i="1" dirty="0">
              <a:solidFill>
                <a:srgbClr val="FF66CC"/>
              </a:solidFill>
            </a:endParaRPr>
          </a:p>
        </p:txBody>
      </p:sp>
    </p:spTree>
    <p:extLst>
      <p:ext uri="{BB962C8B-B14F-4D97-AF65-F5344CB8AC3E}">
        <p14:creationId xmlns:p14="http://schemas.microsoft.com/office/powerpoint/2010/main" val="3066768686"/>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129</Words>
  <Application>Microsoft Office PowerPoint</Application>
  <PresentationFormat>Benutzerdefiniert</PresentationFormat>
  <Paragraphs>14</Paragraphs>
  <Slides>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vt:i4>
      </vt:variant>
    </vt:vector>
  </HeadingPairs>
  <TitlesOfParts>
    <vt:vector size="7" baseType="lpstr">
      <vt:lpstr>Arial</vt:lpstr>
      <vt:lpstr>Bahnschrift SemiLight SemiConde</vt:lpstr>
      <vt:lpstr>Calibri</vt:lpstr>
      <vt:lpstr>Times New Roman</vt:lpstr>
      <vt:lpstr>Office</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cp:lastModifiedBy>Nora Tilly</cp:lastModifiedBy>
  <cp:revision>7</cp:revision>
  <dcterms:created xsi:type="dcterms:W3CDTF">2023-07-28T12:05:49Z</dcterms:created>
  <dcterms:modified xsi:type="dcterms:W3CDTF">2023-07-30T12:49:53Z</dcterms:modified>
</cp:coreProperties>
</file>